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  <p:sldId id="262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19.04.2020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5" Type="http://schemas.openxmlformats.org/officeDocument/2006/relationships/image" Target="../media/image1.pn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5" Type="http://schemas.openxmlformats.org/officeDocument/2006/relationships/image" Target="../media/image1.pn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5" Type="http://schemas.openxmlformats.org/officeDocument/2006/relationships/image" Target="../media/image1.png"/><Relationship Id="rId4" Type="http://schemas.openxmlformats.org/officeDocument/2006/relationships/image" Target="../media/image5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5" Type="http://schemas.openxmlformats.org/officeDocument/2006/relationships/image" Target="../media/image1.png"/><Relationship Id="rId4" Type="http://schemas.openxmlformats.org/officeDocument/2006/relationships/image" Target="../media/image6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5" Type="http://schemas.openxmlformats.org/officeDocument/2006/relationships/image" Target="../media/image1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5" Type="http://schemas.openxmlformats.org/officeDocument/2006/relationships/image" Target="../media/image1.png"/><Relationship Id="rId4" Type="http://schemas.openxmlformats.org/officeDocument/2006/relationships/image" Target="../media/image8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hyperlink" Target="https://tvoiraskraski.ru/raskraski-ovoshchi-i-frukty/raskraska-luk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1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8316416" y="257317"/>
            <a:ext cx="609600" cy="609600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663502"/>
            <a:ext cx="2664296" cy="5177257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251521" y="562117"/>
            <a:ext cx="8208912" cy="138499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800" b="1" cap="none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chemeClr val="tx2">
                    <a:lumMod val="50000"/>
                    <a:alpha val="5700"/>
                  </a:schemeClr>
                </a:solidFill>
                <a:cs typeface="Aharoni" pitchFamily="2" charset="-79"/>
              </a:rPr>
              <a:t>Здравствуйте уважаемые родители, на каждом слайде есть значок в правом верхнем углу, кликайте на него! </a:t>
            </a:r>
            <a:endParaRPr lang="ru-RU" sz="2800" b="1" cap="none" spc="100" dirty="0">
              <a:ln w="18000">
                <a:solidFill>
                  <a:schemeClr val="accent1">
                    <a:satMod val="200000"/>
                    <a:tint val="72000"/>
                  </a:schemeClr>
                </a:solidFill>
                <a:prstDash val="solid"/>
              </a:ln>
              <a:solidFill>
                <a:schemeClr val="tx2">
                  <a:lumMod val="50000"/>
                  <a:alpha val="5700"/>
                </a:schemeClr>
              </a:solidFill>
              <a:cs typeface="Aharoni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816344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Вот так лук выращивают дома!</a:t>
            </a:r>
            <a:endParaRPr lang="ru-RU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268760"/>
            <a:ext cx="4690578" cy="5238505"/>
          </a:xfrm>
        </p:spPr>
      </p:pic>
      <p:pic>
        <p:nvPicPr>
          <p:cNvPr id="5" name="2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26064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9366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56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9757" y="90945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Лук-наш друг! Он очень полезный!</a:t>
            </a:r>
            <a:endParaRPr lang="ru-RU" dirty="0">
              <a:solidFill>
                <a:schemeClr val="accent3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80728"/>
            <a:ext cx="6725231" cy="5715372"/>
          </a:xfrm>
          <a:prstGeom prst="rect">
            <a:avLst/>
          </a:prstGeom>
        </p:spPr>
      </p:pic>
      <p:pic>
        <p:nvPicPr>
          <p:cNvPr id="5" name="3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884451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3105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22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Посмотрите внимательно, каким он цветом?</a:t>
            </a:r>
            <a:endParaRPr lang="ru-RU" b="1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1544038"/>
            <a:ext cx="5301208" cy="5301208"/>
          </a:xfrm>
          <a:prstGeom prst="rect">
            <a:avLst/>
          </a:prstGeom>
        </p:spPr>
      </p:pic>
      <p:pic>
        <p:nvPicPr>
          <p:cNvPr id="6" name="4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9344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75981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29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Найди лук!</a:t>
            </a:r>
            <a:endParaRPr lang="ru-RU" dirty="0">
              <a:solidFill>
                <a:srgbClr val="92D05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9617" y="1177099"/>
            <a:ext cx="5860902" cy="5666302"/>
          </a:xfrm>
          <a:prstGeom prst="rect">
            <a:avLst/>
          </a:prstGeom>
        </p:spPr>
      </p:pic>
      <p:pic>
        <p:nvPicPr>
          <p:cNvPr id="5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7740352" y="872299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052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2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Задание сложнее, найди здесь лук!</a:t>
            </a:r>
            <a:endParaRPr lang="ru-RU" b="1" dirty="0">
              <a:solidFill>
                <a:schemeClr val="accent1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872" y="1547486"/>
            <a:ext cx="6800541" cy="5301208"/>
          </a:xfrm>
          <a:prstGeom prst="rect">
            <a:avLst/>
          </a:prstGeom>
        </p:spPr>
      </p:pic>
      <p:pic>
        <p:nvPicPr>
          <p:cNvPr id="5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388424" y="116632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1923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5363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Молодцы! Теперь мы будем рисовать и раскрашивать лук!</a:t>
            </a:r>
            <a:endParaRPr lang="ru-RU" b="1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587284"/>
            <a:ext cx="4715247" cy="5068614"/>
          </a:xfrm>
          <a:prstGeom prst="rect">
            <a:avLst/>
          </a:prstGeom>
        </p:spPr>
      </p:pic>
      <p:pic>
        <p:nvPicPr>
          <p:cNvPr id="5" name="Записанный звук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244408" y="40466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459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620688"/>
            <a:ext cx="8229600" cy="1143000"/>
          </a:xfrm>
        </p:spPr>
        <p:txBody>
          <a:bodyPr>
            <a:noAutofit/>
          </a:bodyPr>
          <a:lstStyle/>
          <a:p>
            <a:r>
              <a:rPr lang="ru-RU" sz="2400" dirty="0" smtClean="0"/>
              <a:t>Уважаемые родители! Нарисуйте пожалуйста с ребенком лук, расскажите о полезных свойствах лука! Если ребенок легко справился с данным заданием, предлагаю вам распечатать данную раскраску (она будет в </a:t>
            </a:r>
            <a:r>
              <a:rPr lang="en-US" sz="2400" dirty="0" smtClean="0"/>
              <a:t>Worde</a:t>
            </a:r>
            <a:r>
              <a:rPr lang="ru-RU" sz="2400" dirty="0" smtClean="0"/>
              <a:t> под названием: «РАСКРАСКА»), ну или ее можно найти по ссылке: </a:t>
            </a:r>
            <a:r>
              <a:rPr lang="en-US" sz="2400" dirty="0">
                <a:hlinkClick r:id="rId2"/>
              </a:rPr>
              <a:t>https://tvoiraskraski.ru/raskraski-ovoshchi-i-frukty/raskraska-luk</a:t>
            </a:r>
            <a:endParaRPr lang="ru-RU" sz="2400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745" y="2492896"/>
            <a:ext cx="3014415" cy="42126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026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276872"/>
            <a:ext cx="8229600" cy="1143000"/>
          </a:xfrm>
        </p:spPr>
        <p:txBody>
          <a:bodyPr>
            <a:noAutofit/>
          </a:bodyPr>
          <a:lstStyle/>
          <a:p>
            <a:r>
              <a:rPr lang="ru-RU" sz="8800" b="1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Спасибо за внимание!</a:t>
            </a:r>
            <a:endParaRPr lang="ru-RU" sz="8800" b="1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309465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112</Words>
  <Application>Microsoft Office PowerPoint</Application>
  <PresentationFormat>Экран (4:3)</PresentationFormat>
  <Paragraphs>9</Paragraphs>
  <Slides>9</Slides>
  <Notes>0</Notes>
  <HiddenSlides>0</HiddenSlides>
  <MMClips>7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Презентация PowerPoint</vt:lpstr>
      <vt:lpstr>Вот так лук выращивают дома!</vt:lpstr>
      <vt:lpstr>Лук-наш друг! Он очень полезный!</vt:lpstr>
      <vt:lpstr>Посмотрите внимательно, каким он цветом?</vt:lpstr>
      <vt:lpstr>Найди лук!</vt:lpstr>
      <vt:lpstr>Задание сложнее, найди здесь лук!</vt:lpstr>
      <vt:lpstr>Молодцы! Теперь мы будем рисовать и раскрашивать лук!</vt:lpstr>
      <vt:lpstr>Уважаемые родители! Нарисуйте пожалуйста с ребенком лук, расскажите о полезных свойствах лука! Если ребенок легко справился с данным заданием, предлагаю вам распечатать данную раскраску (она будет в Worde под названием: «РАСКРАСКА»), ну или ее можно найти по ссылке: https://tvoiraskraski.ru/raskraski-ovoshchi-i-frukty/raskraska-luk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</dc:creator>
  <cp:lastModifiedBy>Дом</cp:lastModifiedBy>
  <cp:revision>3</cp:revision>
  <dcterms:created xsi:type="dcterms:W3CDTF">2020-04-19T07:53:55Z</dcterms:created>
  <dcterms:modified xsi:type="dcterms:W3CDTF">2020-04-19T08:19:16Z</dcterms:modified>
</cp:coreProperties>
</file>