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1.pn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tvoiraskraski.ru/raskraski-ovoshchi-i-frukty/raskraska-l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6416" y="257317"/>
            <a:ext cx="609600" cy="609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63502"/>
            <a:ext cx="2664296" cy="51772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1" y="562117"/>
            <a:ext cx="820891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5700"/>
                  </a:schemeClr>
                </a:solidFill>
                <a:cs typeface="Aharoni" pitchFamily="2" charset="-79"/>
              </a:rPr>
              <a:t>Здравствуйте уважаемые родители, на каждом слайде есть значок в правом верхнем углу, кликайте на него! </a:t>
            </a:r>
            <a:endParaRPr lang="ru-RU" sz="2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50000"/>
                  <a:alpha val="57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63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 так лук выращивают дома!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4690578" cy="5238505"/>
          </a:xfrm>
        </p:spPr>
      </p:pic>
      <p:pic>
        <p:nvPicPr>
          <p:cNvPr id="5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260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6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6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757" y="909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Лук-наш друг! Он очень полезный!</a:t>
            </a:r>
            <a:endParaRPr lang="ru-RU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6725231" cy="5715372"/>
          </a:xfrm>
          <a:prstGeom prst="rect">
            <a:avLst/>
          </a:prstGeom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88445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Посмотрите внимательно, каким он цветом?</a:t>
            </a: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44038"/>
            <a:ext cx="5301208" cy="5301208"/>
          </a:xfrm>
          <a:prstGeom prst="rect">
            <a:avLst/>
          </a:prstGeom>
        </p:spPr>
      </p:pic>
      <p:pic>
        <p:nvPicPr>
          <p:cNvPr id="6" name="4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93443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9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лук!</a:t>
            </a:r>
            <a:endParaRPr lang="ru-RU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617" y="1177099"/>
            <a:ext cx="5860902" cy="5666302"/>
          </a:xfrm>
          <a:prstGeom prst="rect">
            <a:avLst/>
          </a:prstGeom>
        </p:spPr>
      </p:pic>
      <p:pic>
        <p:nvPicPr>
          <p:cNvPr id="5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40352" y="87229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52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сложнее, найди здесь лук!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72" y="1547486"/>
            <a:ext cx="6800541" cy="5301208"/>
          </a:xfrm>
          <a:prstGeom prst="rect">
            <a:avLst/>
          </a:prstGeom>
        </p:spPr>
      </p:pic>
      <p:pic>
        <p:nvPicPr>
          <p:cNvPr id="5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8424" y="1166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2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 Теперь мы будем рисовать и раскрашивать лук!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87284"/>
            <a:ext cx="4715247" cy="5068614"/>
          </a:xfrm>
          <a:prstGeom prst="rect">
            <a:avLst/>
          </a:prstGeom>
        </p:spPr>
      </p:pic>
      <p:pic>
        <p:nvPicPr>
          <p:cNvPr id="5" name="Записанный звук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44408" y="4046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Уважаемые родители! Нарисуйте пожалуйста с ребенком лук, расскажите о полезных свойствах лука! Если ребенок легко справился с данным заданием, предлагаю вам распечатать данную раскраску (она будет в </a:t>
            </a:r>
            <a:r>
              <a:rPr lang="en-US" sz="2400" dirty="0" smtClean="0"/>
              <a:t>Worde</a:t>
            </a:r>
            <a:r>
              <a:rPr lang="ru-RU" sz="2400" dirty="0" smtClean="0"/>
              <a:t> под названием: «РАСКРАСКА»), ну или ее можно найти по ссылке: </a:t>
            </a:r>
            <a:r>
              <a:rPr lang="en-US" sz="2400" dirty="0">
                <a:hlinkClick r:id="rId2"/>
              </a:rPr>
              <a:t>https://tvoiraskraski.ru/raskraski-ovoshchi-i-frukty/raskraska-luk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45" y="2492896"/>
            <a:ext cx="3014415" cy="421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8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4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112</Words>
  <Application>Microsoft Office PowerPoint</Application>
  <PresentationFormat>Экран (4:3)</PresentationFormat>
  <Paragraphs>9</Paragraphs>
  <Slides>9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Вот так лук выращивают дома!</vt:lpstr>
      <vt:lpstr>Лук-наш друг! Он очень полезный!</vt:lpstr>
      <vt:lpstr>Посмотрите внимательно, каким он цветом?</vt:lpstr>
      <vt:lpstr>Найди лук!</vt:lpstr>
      <vt:lpstr>Задание сложнее, найди здесь лук!</vt:lpstr>
      <vt:lpstr>Молодцы! Теперь мы будем рисовать и раскрашивать лук!</vt:lpstr>
      <vt:lpstr>Уважаемые родители! Нарисуйте пожалуйста с ребенком лук, расскажите о полезных свойствах лука! Если ребенок легко справился с данным заданием, предлагаю вам распечатать данную раскраску (она будет в Worde под названием: «РАСКРАСКА»), ну или ее можно найти по ссылке: https://tvoiraskraski.ru/raskraski-ovoshchi-i-frukty/raskraska-luk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3</cp:revision>
  <dcterms:created xsi:type="dcterms:W3CDTF">2020-04-19T07:53:55Z</dcterms:created>
  <dcterms:modified xsi:type="dcterms:W3CDTF">2020-04-19T08:19:16Z</dcterms:modified>
</cp:coreProperties>
</file>