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9E6F3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y\Desktop\Конспект занятия два веселых гуся\12932714829562829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"/>
          <a:stretch/>
        </p:blipFill>
        <p:spPr bwMode="auto">
          <a:xfrm>
            <a:off x="54112" y="260648"/>
            <a:ext cx="902219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6084168" y="476672"/>
            <a:ext cx="2160240" cy="1224136"/>
          </a:xfrm>
          <a:prstGeom prst="cloud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4355976" y="332656"/>
            <a:ext cx="1230927" cy="540791"/>
          </a:xfrm>
          <a:prstGeom prst="cloud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Detskie_pesenki_-_ZHili_u_babusi_dva_veselyh_gusya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076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805264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Жили у бабуси два веселых гуся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y\Desktop\Конспект занятия два веселых гуся\139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7187"/>
            <a:ext cx="8966796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 rot="11562053">
            <a:off x="6590216" y="435196"/>
            <a:ext cx="2515677" cy="1487255"/>
          </a:xfrm>
          <a:prstGeom prst="cloud">
            <a:avLst/>
          </a:prstGeom>
          <a:solidFill>
            <a:srgbClr val="D9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76256" y="548680"/>
            <a:ext cx="360040" cy="216024"/>
          </a:xfrm>
          <a:prstGeom prst="ellipse">
            <a:avLst/>
          </a:prstGeom>
          <a:solidFill>
            <a:srgbClr val="D9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172400" y="548680"/>
            <a:ext cx="432048" cy="216024"/>
          </a:xfrm>
          <a:prstGeom prst="ellipse">
            <a:avLst/>
          </a:prstGeom>
          <a:solidFill>
            <a:srgbClr val="D9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28656" y="701080"/>
            <a:ext cx="360040" cy="216024"/>
          </a:xfrm>
          <a:prstGeom prst="ellipse">
            <a:avLst/>
          </a:prstGeom>
          <a:solidFill>
            <a:srgbClr val="D9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4355976" y="548026"/>
            <a:ext cx="1512168" cy="522131"/>
          </a:xfrm>
          <a:prstGeom prst="cloud">
            <a:avLst/>
          </a:prstGeom>
          <a:solidFill>
            <a:srgbClr val="D9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Detskie_pesenki_-_ZHili_u_babusi_dva_veselyh_gusya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900" end="75076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\Desktop\Конспект занятия два веселых гуся\129327162232849042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634" y="332656"/>
            <a:ext cx="8837853" cy="628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5667910" y="476672"/>
            <a:ext cx="1944216" cy="1008112"/>
          </a:xfrm>
          <a:prstGeom prst="cloud">
            <a:avLst/>
          </a:prstGeom>
          <a:solidFill>
            <a:srgbClr val="F0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Detskie_pesenki_-_ZHili_u_babusi_dva_veselyh_gusya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200" end="32801.15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y\Desktop\Конспект занятия два веселых гуся\129327164513827159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5868144" y="200222"/>
            <a:ext cx="2088232" cy="10801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Detskie_pesenki_-_ZHili_u_babusi_dva_veselyh_gusya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000" end="6076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allpampers.ru/wallpapers/22160/Green%20Meadow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27" y="173807"/>
            <a:ext cx="8928992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370532"/>
            <a:ext cx="3854897" cy="53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576064" cy="36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allpampers.ru/wallpapers/22160/Green%20Meadow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85" y="177326"/>
            <a:ext cx="8928992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12" y="5615839"/>
            <a:ext cx="12066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61" y="4614327"/>
            <a:ext cx="898791" cy="8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581" y="5920026"/>
            <a:ext cx="797420" cy="7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66" y="3537771"/>
            <a:ext cx="898791" cy="8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936847"/>
            <a:ext cx="898791" cy="8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209" y="5274658"/>
            <a:ext cx="898791" cy="8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938" y="5936847"/>
            <a:ext cx="898791" cy="8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66282"/>
            <a:ext cx="703288" cy="5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985" y="3940032"/>
            <a:ext cx="898791" cy="8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600962"/>
            <a:ext cx="898791" cy="8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434" y="4967411"/>
            <a:ext cx="723422" cy="6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908806"/>
            <a:ext cx="898791" cy="8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70532"/>
            <a:ext cx="3854897" cy="53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576064" cy="36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732376"/>
            <a:ext cx="703288" cy="5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434888"/>
            <a:ext cx="7016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http://i007.radikal.ru/0711/b1/56143288a39f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003223"/>
            <a:ext cx="703288" cy="5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</Words>
  <Application>Microsoft Office PowerPoint</Application>
  <PresentationFormat>Экран (4:3)</PresentationFormat>
  <Paragraphs>1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18</cp:revision>
  <dcterms:created xsi:type="dcterms:W3CDTF">2016-05-02T20:07:01Z</dcterms:created>
  <dcterms:modified xsi:type="dcterms:W3CDTF">2016-12-13T19:54:13Z</dcterms:modified>
</cp:coreProperties>
</file>