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57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D9E6F3"/>
    <a:srgbClr val="F0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gey\Desktop\Конспект занятия два веселых гуся\1293271482956282909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4"/>
          <a:stretch/>
        </p:blipFill>
        <p:spPr bwMode="auto">
          <a:xfrm>
            <a:off x="54112" y="260648"/>
            <a:ext cx="9022195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лако 1"/>
          <p:cNvSpPr/>
          <p:nvPr/>
        </p:nvSpPr>
        <p:spPr>
          <a:xfrm>
            <a:off x="6084168" y="476672"/>
            <a:ext cx="2160240" cy="1224136"/>
          </a:xfrm>
          <a:prstGeom prst="cloud">
            <a:avLst/>
          </a:prstGeom>
          <a:solidFill>
            <a:srgbClr val="F0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4355976" y="332656"/>
            <a:ext cx="1230927" cy="540791"/>
          </a:xfrm>
          <a:prstGeom prst="cloud">
            <a:avLst/>
          </a:prstGeom>
          <a:solidFill>
            <a:srgbClr val="F0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Detskie_pesenki_-_ZHili_u_babusi_dva_veselyh_gusya_(iPlayer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3076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805264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Жили у бабуси два веселых гуся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8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ergey\Desktop\Конспект занятия два веселых гуся\1391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57187"/>
            <a:ext cx="8966796" cy="576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 rot="11562053">
            <a:off x="6590216" y="435196"/>
            <a:ext cx="2515677" cy="1487255"/>
          </a:xfrm>
          <a:prstGeom prst="cloud">
            <a:avLst/>
          </a:prstGeom>
          <a:solidFill>
            <a:srgbClr val="D9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76256" y="548680"/>
            <a:ext cx="360040" cy="216024"/>
          </a:xfrm>
          <a:prstGeom prst="ellipse">
            <a:avLst/>
          </a:prstGeom>
          <a:solidFill>
            <a:srgbClr val="D9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72400" y="548680"/>
            <a:ext cx="432048" cy="216024"/>
          </a:xfrm>
          <a:prstGeom prst="ellipse">
            <a:avLst/>
          </a:prstGeom>
          <a:solidFill>
            <a:srgbClr val="D9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028656" y="701080"/>
            <a:ext cx="360040" cy="216024"/>
          </a:xfrm>
          <a:prstGeom prst="ellipse">
            <a:avLst/>
          </a:prstGeom>
          <a:solidFill>
            <a:srgbClr val="D9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4355976" y="548026"/>
            <a:ext cx="1512168" cy="522131"/>
          </a:xfrm>
          <a:prstGeom prst="cloud">
            <a:avLst/>
          </a:prstGeom>
          <a:solidFill>
            <a:srgbClr val="D9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Detskie_pesenki_-_ZHili_u_babusi_dva_veselyh_gusya_(iPlayer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900" end="75076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5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\Desktop\Конспект занятия два веселых гуся\1293271622328490421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634" y="332656"/>
            <a:ext cx="8837853" cy="628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лако 1"/>
          <p:cNvSpPr/>
          <p:nvPr/>
        </p:nvSpPr>
        <p:spPr>
          <a:xfrm>
            <a:off x="5667910" y="476672"/>
            <a:ext cx="1944216" cy="1008112"/>
          </a:xfrm>
          <a:prstGeom prst="cloud">
            <a:avLst/>
          </a:prstGeom>
          <a:solidFill>
            <a:srgbClr val="F0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Detskie_pesenki_-_ZHili_u_babusi_dva_veselyh_gusya_(iPlayer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200" end="32801.150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9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\Desktop\Конспект занятия два веселых гуся\1293271645138271592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88640"/>
            <a:ext cx="892899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лако 1"/>
          <p:cNvSpPr/>
          <p:nvPr/>
        </p:nvSpPr>
        <p:spPr>
          <a:xfrm>
            <a:off x="5868144" y="200222"/>
            <a:ext cx="2088232" cy="108012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Detskie_pesenki_-_ZHili_u_babusi_dva_veselyh_gusya_(iPlayer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3000" end="6076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7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allpampers.ru/wallpapers/22160/Green%20Meadow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27" y="173807"/>
            <a:ext cx="8928992" cy="6552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5" y="370532"/>
            <a:ext cx="3854897" cy="533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869160"/>
            <a:ext cx="576064" cy="36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allpampers.ru/wallpapers/22160/Green%20Meadow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285" y="177326"/>
            <a:ext cx="8928992" cy="6552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212" y="5615839"/>
            <a:ext cx="120668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861" y="4614327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1581" y="5920026"/>
            <a:ext cx="797420" cy="71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466" y="3537771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5936847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0209" y="5274658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6938" y="5936847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24" y="4766282"/>
            <a:ext cx="703288" cy="5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6985" y="3940032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5600962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2434" y="4967411"/>
            <a:ext cx="723422" cy="64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4908806"/>
            <a:ext cx="898791" cy="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370532"/>
            <a:ext cx="3854897" cy="533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869160"/>
            <a:ext cx="576064" cy="36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24" y="4732376"/>
            <a:ext cx="703288" cy="5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4434888"/>
            <a:ext cx="70167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 descr="http://i007.radikal.ru/0711/b1/56143288a39f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6003223"/>
            <a:ext cx="703288" cy="5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57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</Words>
  <Application>Microsoft Office PowerPoint</Application>
  <PresentationFormat>Экран (4:3)</PresentationFormat>
  <Paragraphs>1</Paragraphs>
  <Slides>6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</dc:creator>
  <cp:lastModifiedBy>sergey</cp:lastModifiedBy>
  <cp:revision>18</cp:revision>
  <dcterms:created xsi:type="dcterms:W3CDTF">2016-05-02T20:07:01Z</dcterms:created>
  <dcterms:modified xsi:type="dcterms:W3CDTF">2016-12-13T19:54:13Z</dcterms:modified>
</cp:coreProperties>
</file>