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71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6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1753991" y="2181885"/>
            <a:ext cx="5648623" cy="120430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Нетрадиционные техники рисования </a:t>
            </a:r>
            <a:br>
              <a:rPr lang="ru-RU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детьми 2-3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556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нетрадиционное рисование для детского са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7397262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01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нетрадиционное рисование цыплен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76672"/>
            <a:ext cx="5400600" cy="6135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969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нетрадиционное рисование елка новогодня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879" y="121114"/>
            <a:ext cx="6524228" cy="6524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8344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нетрадиционное рисование методика отпечат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33374"/>
            <a:ext cx="5334000" cy="652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127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276872"/>
            <a:ext cx="7520940" cy="548640"/>
          </a:xfrm>
        </p:spPr>
        <p:txBody>
          <a:bodyPr/>
          <a:lstStyle/>
          <a:p>
            <a:pPr algn="ctr"/>
            <a:r>
              <a:rPr lang="ru-RU" sz="5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Развивайтесь и рисуйте                         с удовольствием!</a:t>
            </a:r>
            <a:endParaRPr lang="ru-RU" sz="5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8776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988840"/>
            <a:ext cx="7520940" cy="548640"/>
          </a:xfrm>
        </p:spPr>
        <p:txBody>
          <a:bodyPr/>
          <a:lstStyle/>
          <a:p>
            <a:pPr algn="ctr"/>
            <a:r>
              <a:rPr lang="ru-RU" sz="8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</a:t>
            </a:r>
            <a:br>
              <a:rPr lang="ru-RU" sz="8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8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br>
              <a:rPr lang="ru-RU" sz="8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8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внимание!</a:t>
            </a:r>
            <a:endParaRPr lang="ru-RU" sz="8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9640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887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Я рисую </a:t>
            </a:r>
            <a:r>
              <a:rPr lang="en-US" sz="3600" b="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- </a:t>
            </a:r>
            <a:r>
              <a:rPr lang="ru-RU" sz="3600" b="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руки </a:t>
            </a:r>
            <a:r>
              <a:rPr lang="ru-RU" sz="3600" b="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в краске, это </a:t>
            </a:r>
          </a:p>
          <a:p>
            <a:r>
              <a:rPr lang="ru-RU" sz="3600" b="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мелочь для меня,</a:t>
            </a:r>
          </a:p>
          <a:p>
            <a:r>
              <a:rPr lang="ru-RU" sz="3600" b="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Я рисую яркой краской, </a:t>
            </a:r>
          </a:p>
          <a:p>
            <a:r>
              <a:rPr lang="ru-RU" sz="3600" b="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посмотрите </a:t>
            </a:r>
          </a:p>
          <a:p>
            <a:r>
              <a:rPr lang="ru-RU" sz="3600" b="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на </a:t>
            </a:r>
            <a:r>
              <a:rPr lang="ru-RU" sz="3600" b="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меня</a:t>
            </a:r>
            <a:r>
              <a:rPr lang="en-US" sz="3600" b="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!</a:t>
            </a:r>
            <a:endParaRPr lang="ru-RU" sz="3600" b="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haroni" pitchFamily="2" charset="-79"/>
            </a:endParaRPr>
          </a:p>
          <a:p>
            <a:endParaRPr lang="ru-RU" dirty="0"/>
          </a:p>
        </p:txBody>
      </p:sp>
      <p:pic>
        <p:nvPicPr>
          <p:cNvPr id="1026" name="Picture 2" descr="Рисование для 3 летнего ребенка. Уроки рисова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212976"/>
            <a:ext cx="5165394" cy="35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9259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8856984" cy="6597352"/>
          </a:xfrm>
        </p:spPr>
        <p:txBody>
          <a:bodyPr>
            <a:normAutofit/>
          </a:bodyPr>
          <a:lstStyle/>
          <a:p>
            <a:r>
              <a:rPr lang="ru-RU" sz="1800" dirty="0"/>
              <a:t>Цель:</a:t>
            </a:r>
            <a:endParaRPr lang="ru-RU" sz="1800" b="0" dirty="0"/>
          </a:p>
          <a:p>
            <a:r>
              <a:rPr lang="ru-RU" sz="1800" b="0" dirty="0"/>
              <a:t>развивать у детей мелкую моторику, творческие способности, фантазию, воображение средствами нетрадиционного рисования.</a:t>
            </a:r>
          </a:p>
          <a:p>
            <a:r>
              <a:rPr lang="ru-RU" sz="1800" dirty="0"/>
              <a:t>Задачи:</a:t>
            </a:r>
            <a:endParaRPr lang="ru-RU" sz="1800" b="0" dirty="0"/>
          </a:p>
          <a:p>
            <a:r>
              <a:rPr lang="ru-RU" sz="1800" i="1" dirty="0"/>
              <a:t>Развивающие:</a:t>
            </a:r>
            <a:endParaRPr lang="ru-RU" sz="1800" b="0" dirty="0"/>
          </a:p>
          <a:p>
            <a:r>
              <a:rPr lang="ru-RU" sz="1800" b="0" dirty="0"/>
              <a:t>развивать эмоциональную отзывчивость при восприятии картинок, иллюстраций. Обращать внимание детей на выразительные средства, учить замечать сочетание цветов;</a:t>
            </a:r>
          </a:p>
          <a:p>
            <a:r>
              <a:rPr lang="ru-RU" sz="1800" b="0" dirty="0"/>
              <a:t>развивать умение выполнять коллективную композицию, согласовывать свои действия со сверстниками;</a:t>
            </a:r>
          </a:p>
          <a:p>
            <a:r>
              <a:rPr lang="ru-RU" sz="1800" b="0" dirty="0"/>
              <a:t>развивать творческие способности детей;</a:t>
            </a:r>
          </a:p>
          <a:p>
            <a:r>
              <a:rPr lang="ru-RU" sz="1800" b="0" dirty="0"/>
              <a:t>развивать умение оценивать созданные изображения;</a:t>
            </a:r>
          </a:p>
          <a:p>
            <a:r>
              <a:rPr lang="ru-RU" sz="1800" b="0" dirty="0"/>
              <a:t>подводить детей к созданию выразительного образа при изображении предметов и явлений окружающей деятельности;</a:t>
            </a:r>
          </a:p>
          <a:p>
            <a:r>
              <a:rPr lang="ru-RU" sz="1800" b="0" dirty="0"/>
              <a:t>развивать потребность к созданию нового, необычного продукта творческой деятельности;</a:t>
            </a:r>
          </a:p>
          <a:p>
            <a:r>
              <a:rPr lang="ru-RU" sz="1800" b="0" dirty="0"/>
              <a:t>развивать эстетическую оценку, стремление к творческой самореализации</a:t>
            </a:r>
            <a:r>
              <a:rPr lang="ru-RU" sz="1800" b="0" dirty="0" smtClean="0"/>
              <a:t>.</a:t>
            </a:r>
            <a:endParaRPr lang="ru-RU" sz="1800" b="0" dirty="0"/>
          </a:p>
        </p:txBody>
      </p:sp>
    </p:spTree>
    <p:extLst>
      <p:ext uri="{BB962C8B-B14F-4D97-AF65-F5344CB8AC3E}">
        <p14:creationId xmlns:p14="http://schemas.microsoft.com/office/powerpoint/2010/main" val="234271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32656"/>
            <a:ext cx="7520940" cy="4536504"/>
          </a:xfrm>
        </p:spPr>
        <p:txBody>
          <a:bodyPr>
            <a:normAutofit fontScale="92500" lnSpcReduction="10000"/>
          </a:bodyPr>
          <a:lstStyle/>
          <a:p>
            <a:r>
              <a:rPr lang="ru-RU" sz="2000" i="1" dirty="0"/>
              <a:t>Воспитательные:</a:t>
            </a:r>
            <a:endParaRPr lang="ru-RU" sz="2000" b="0" dirty="0"/>
          </a:p>
          <a:p>
            <a:r>
              <a:rPr lang="ru-RU" sz="2000" b="0" dirty="0"/>
              <a:t>воспитывать у детей интерес к изобразительной деятельности;</a:t>
            </a:r>
          </a:p>
          <a:p>
            <a:r>
              <a:rPr lang="ru-RU" sz="2000" b="0" dirty="0"/>
              <a:t>воспитывать культуру деятельности, формировать навыки сотрудничества;</a:t>
            </a:r>
          </a:p>
          <a:p>
            <a:r>
              <a:rPr lang="ru-RU" sz="2000" b="0" dirty="0"/>
              <a:t>воспитывать художественный вкус и чувство гармонии;</a:t>
            </a:r>
          </a:p>
          <a:p>
            <a:r>
              <a:rPr lang="ru-RU" sz="2000" b="0" dirty="0"/>
              <a:t>воспитывать эстетическое отношение к окружающей действительности на основе ознакомления с нетрадиционными техниками рисования.</a:t>
            </a:r>
          </a:p>
          <a:p>
            <a:r>
              <a:rPr lang="ru-RU" sz="2000" i="1" dirty="0"/>
              <a:t>Обучающие:</a:t>
            </a:r>
            <a:endParaRPr lang="ru-RU" sz="2000" b="0" dirty="0"/>
          </a:p>
          <a:p>
            <a:r>
              <a:rPr lang="ru-RU" sz="2000" b="0" dirty="0"/>
              <a:t>обучать приемам нетрадиционной техники рисования и способам изображения с использованием различных материалов;</a:t>
            </a:r>
          </a:p>
          <a:p>
            <a:r>
              <a:rPr lang="ru-RU" sz="2000" b="0" dirty="0"/>
              <a:t>обучать детей видеть и понимать красоту природы, произведений классического искусства, окружающих предметов.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1040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ru-RU" sz="2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спользование </a:t>
            </a:r>
            <a:r>
              <a:rPr lang="ru-RU" sz="2400" b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нетрадиционных техник </a:t>
            </a:r>
            <a:r>
              <a:rPr lang="ru-RU" sz="2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хорошо </a:t>
            </a:r>
            <a:r>
              <a:rPr lang="ru-RU" sz="2400" b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способствует </a:t>
            </a:r>
            <a:r>
              <a:rPr lang="ru-RU" sz="2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правильному </a:t>
            </a:r>
            <a:r>
              <a:rPr lang="ru-RU" sz="2400" b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составлению сюжетного рисунка детьми.</a:t>
            </a:r>
          </a:p>
          <a:p>
            <a:endParaRPr lang="ru-RU" dirty="0"/>
          </a:p>
        </p:txBody>
      </p:sp>
      <p:pic>
        <p:nvPicPr>
          <p:cNvPr id="2050" name="Picture 2" descr="Рисование с детьми 2 лет. Первые шаги в рисовании: учим ребенка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704387"/>
            <a:ext cx="6138029" cy="4173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7463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7520940" cy="54864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Идеи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нетрадиционных техник </a:t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рисования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 descr="рисование ладошками с детьм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395264"/>
            <a:ext cx="5400600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2220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нетрадиционное рисование ладошкам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60648"/>
            <a:ext cx="6428978" cy="6428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05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нетрадиционное рисование с детьм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65208"/>
            <a:ext cx="5700245" cy="6492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393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нетрадиционное рисование ладошкам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32656"/>
            <a:ext cx="5286375" cy="4514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966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</TotalTime>
  <Words>214</Words>
  <Application>Microsoft Office PowerPoint</Application>
  <PresentationFormat>Экран (4:3)</PresentationFormat>
  <Paragraphs>29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Углы</vt:lpstr>
      <vt:lpstr>Нетрадиционные техники рисования  с детьми 2-3 лет.  </vt:lpstr>
      <vt:lpstr>Презентация PowerPoint</vt:lpstr>
      <vt:lpstr>Презентация PowerPoint</vt:lpstr>
      <vt:lpstr>Презентация PowerPoint</vt:lpstr>
      <vt:lpstr>Презентация PowerPoint</vt:lpstr>
      <vt:lpstr>Идеи нетрадиционных техник  рисования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Развивайтесь и рисуйте                         с удовольствием!</vt:lpstr>
      <vt:lpstr>Спасибо  за  внимание!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Нетрадиционные техники рисования  с детьми 2-3 лет.  </dc:title>
  <dc:creator>Дом</dc:creator>
  <cp:lastModifiedBy>Дом</cp:lastModifiedBy>
  <cp:revision>3</cp:revision>
  <dcterms:created xsi:type="dcterms:W3CDTF">2020-04-27T11:29:21Z</dcterms:created>
  <dcterms:modified xsi:type="dcterms:W3CDTF">2020-04-27T11:58:15Z</dcterms:modified>
</cp:coreProperties>
</file>